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797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5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3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536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114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4202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7979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518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9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271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15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AF068D-1701-4647-B674-9BED14B357A5}" type="datetimeFigureOut">
              <a:rPr lang="ru-RU" smtClean="0"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0C056-96AE-45D7-9BF9-16E8E4CAC4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88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686603"/>
            <a:ext cx="9144000" cy="629164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Всероссийский конкурс «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Большая перемена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»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8267" y="1715589"/>
            <a:ext cx="9144000" cy="4222167"/>
          </a:xfrm>
        </p:spPr>
        <p:txBody>
          <a:bodyPr>
            <a:normAutofit fontScale="55000" lnSpcReduction="20000"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</a:rPr>
              <a:t>Цель конкурса </a:t>
            </a:r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создание условий для развития способностей старшеклассников и активного включения их в деятельность </a:t>
            </a:r>
            <a:b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3800" dirty="0" smtClean="0">
                <a:solidFill>
                  <a:schemeClr val="accent5">
                    <a:lumMod val="50000"/>
                  </a:schemeClr>
                </a:solidFill>
              </a:rPr>
              <a:t>по преобразованию и развитию окружающей среды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endParaRPr lang="ru-RU" sz="3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>
              <a:lnSpc>
                <a:spcPct val="120000"/>
              </a:lnSpc>
            </a:pPr>
            <a:r>
              <a:rPr lang="ru-RU" sz="5100" b="1" dirty="0" smtClean="0">
                <a:solidFill>
                  <a:schemeClr val="accent5">
                    <a:lumMod val="50000"/>
                  </a:schemeClr>
                </a:solidFill>
              </a:rPr>
              <a:t>Организаторы конкурса: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100" dirty="0" smtClean="0">
                <a:solidFill>
                  <a:schemeClr val="accent5">
                    <a:lumMod val="50000"/>
                  </a:schemeClr>
                </a:solidFill>
              </a:rPr>
              <a:t>АНО «Россия – страна возможностей»;</a:t>
            </a:r>
            <a:br>
              <a:rPr lang="ru-RU" sz="51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5100" dirty="0" smtClean="0">
                <a:solidFill>
                  <a:schemeClr val="accent5">
                    <a:lumMod val="50000"/>
                  </a:schemeClr>
                </a:solidFill>
              </a:rPr>
              <a:t>ФГБУ «Роспатриотцентр»;</a:t>
            </a:r>
          </a:p>
          <a:p>
            <a:pPr algn="l">
              <a:lnSpc>
                <a:spcPct val="120000"/>
              </a:lnSpc>
              <a:spcBef>
                <a:spcPts val="0"/>
              </a:spcBef>
            </a:pPr>
            <a:r>
              <a:rPr lang="ru-RU" sz="5100" dirty="0" smtClean="0">
                <a:solidFill>
                  <a:schemeClr val="accent5">
                    <a:lumMod val="50000"/>
                  </a:schemeClr>
                </a:solidFill>
              </a:rPr>
              <a:t>Российское движение школьников; </a:t>
            </a:r>
            <a:br>
              <a:rPr lang="ru-RU" sz="51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5100" dirty="0" smtClean="0">
                <a:solidFill>
                  <a:schemeClr val="accent5">
                    <a:lumMod val="50000"/>
                  </a:schemeClr>
                </a:solidFill>
              </a:rPr>
              <a:t>Проект «Проектория»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179" y="2902181"/>
            <a:ext cx="3991884" cy="2783027"/>
          </a:xfrm>
          <a:prstGeom prst="rect">
            <a:avLst/>
          </a:prstGeom>
        </p:spPr>
      </p:pic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259216" y="5845764"/>
            <a:ext cx="2181225" cy="80962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24367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085" y="365125"/>
            <a:ext cx="11069715" cy="1315629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участию 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конкурсе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приглашаются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учащиеся 8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, 9 и 10 классов общеобразовательных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учреждений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</a:rPr>
              <a:t>всех субъектов 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</a:rPr>
              <a:t>Российской Федерации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825624"/>
            <a:ext cx="11709816" cy="46970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Этапы конкурса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состоят из регистрации и дистанционных </a:t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и очных этапов, среди </a:t>
            </a: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которых: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1. Регистрация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участников (28 марта – 22 июня 2020 года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2. Дистанционный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этап – «Тестирование» (31 марта – 25 июня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2020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года);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3. Дистанционный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этап – «Представление себя» (15 апреля –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25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июня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2020 года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);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4. Дистанционный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этап – «Командное соревнование» (8 – 16 июля 2020 года);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5. Очные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Полуфиналы (1 августа – 30 сентября 2020 года);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6. Очный </a:t>
            </a:r>
            <a:r>
              <a:rPr lang="ru-RU" sz="2600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Финал (1 – 31 октября 2020 </a:t>
            </a:r>
            <a:r>
              <a:rPr lang="ru-RU" sz="2600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года)</a:t>
            </a:r>
          </a:p>
          <a:p>
            <a:pPr marL="0" indent="0">
              <a:buNone/>
            </a:pPr>
            <a:endParaRPr lang="ru-RU" sz="2600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marL="0" indent="0" algn="ctr">
              <a:buNone/>
            </a:pPr>
            <a:endParaRPr lang="ru-RU" b="1" dirty="0">
              <a:solidFill>
                <a:schemeClr val="accent5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154" y="282711"/>
            <a:ext cx="3327268" cy="1942012"/>
          </a:xfrm>
          <a:prstGeom prst="rect">
            <a:avLst/>
          </a:prstGeom>
        </p:spPr>
      </p:pic>
      <p:pic>
        <p:nvPicPr>
          <p:cNvPr id="5" name="image1.png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9333114" y="5558381"/>
            <a:ext cx="2181225" cy="80962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36093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3177" y="365125"/>
            <a:ext cx="10970623" cy="5251904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Победители «Большой перемены» (300 учащихся 10 классов)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получат: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1 миллиону рублей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на оплату обучения в вузе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(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средства также можно направить на проезд к месту учебы или,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случае поступления на бюджетное отделение, на ипотеку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);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-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до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5 баллов к портфолио достижений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для поступления в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вуз.</a:t>
            </a:r>
            <a: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i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Учащиеся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8-9 классов (300 победителей)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получат:</a:t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по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200 тысяч рублей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на дополнительное образование и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саморазвитие.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>Все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финалисты (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1200 человек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) получат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путевки в «Артек»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 - ведущий образовательный центр страны.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20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лучших школ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смогут получить финансовую поддержку (по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2 миллиона рублей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), а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педагоги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, подготовившие финалистов, смогут пройти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образовательные программы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</a:rPr>
              <a:t>в лучших центрах страны</a:t>
            </a:r>
          </a:p>
        </p:txBody>
      </p:sp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50371" y="5680301"/>
            <a:ext cx="2181225" cy="809625"/>
          </a:xfrm>
          <a:prstGeom prst="rect">
            <a:avLst/>
          </a:prstGeom>
          <a:ln/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3139" y="428063"/>
            <a:ext cx="3670187" cy="256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043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18371" cy="4354921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Задачи:</a:t>
            </a:r>
            <a:b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1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 Оказать содействие в проведении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конкурса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части информирования общеобразовательных организаций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о регистрации на сайте </a:t>
            </a:r>
            <a:r>
              <a:rPr lang="ru-RU" b="1" dirty="0" err="1">
                <a:solidFill>
                  <a:srgbClr val="002060"/>
                </a:solidFill>
              </a:rPr>
              <a:t>БольшаяПеремена.онлайн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2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. Оказать информационное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сопровождение </a:t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имеющихся информационных ресурсах,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в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том числе в официальных социальных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</a:rPr>
              <a:t>сетях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588137" y="5895703"/>
            <a:ext cx="2168433" cy="655183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231384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40291" cy="4651012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                                                           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Контактная информация: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Бабенко Ирина Алексеевна – главный консультант управления поддержки молодежных инициатив и проектов департамента по делам молодежи министерства образования и науки Самарской области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Телефоны для связи: 8 (846) 2001742, +7 (927) 2943686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e-mail</a:t>
            </a:r>
            <a:r>
              <a:rPr lang="ru-RU" sz="1800" b="1" dirty="0" smtClean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BabenkoIA@samregion.ru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4" name="image1.png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468221" y="5741261"/>
            <a:ext cx="2181225" cy="809625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4173707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50</Words>
  <Application>Microsoft Office PowerPoint</Application>
  <PresentationFormat>Широкоэкранный</PresentationFormat>
  <Paragraphs>19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Всероссийский конкурс «Большая перемена»</vt:lpstr>
      <vt:lpstr>К участию в конкурсе приглашаются  учащиеся 8, 9 и 10 классов общеобразовательных  учреждений всех субъектов Российской Федерации</vt:lpstr>
      <vt:lpstr>Победители «Большой перемены» (300 учащихся 10 классов) получат: - по 1 миллиону рублей на оплату обучения в вузе  (средства также можно направить на проезд к месту учебы или,  в случае поступления на бюджетное отделение, на ипотеку); - до 5 баллов к портфолио достижений для поступления в вуз.  Учащиеся 8-9 классов (300 победителей) получат: - по 200 тысяч рублей на дополнительное образование и саморазвитие.  Все финалисты (1200 человек) получат путевки в «Артек» - ведущий образовательный центр страны.  20 лучших школ смогут получить финансовую поддержку (по 2 миллиона рублей), а педагоги, подготовившие финалистов, смогут пройти образовательные программы в лучших центрах страны</vt:lpstr>
      <vt:lpstr>                                        Задачи:  1. Оказать содействие в проведении конкурса  в части информирования общеобразовательных организаций о регистрации на сайте БольшаяПеремена.онлайн  2. Оказать информационное сопровождение  на имеющихся информационных ресурсах,  в том числе в официальных социальных сетях</vt:lpstr>
      <vt:lpstr>                                                                                       Контактная информация:  Бабенко Ирина Алексеевна – главный консультант управления поддержки молодежных инициатив и проектов департамента по делам молодежи министерства образования и науки Самарской области  Телефоны для связи: 8 (846) 2001742, +7 (927) 2943686  e-mail: BabenkoIA@samregion.ru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Всероссийский конкурс для учащихся 8-10 классов «Большая перемена»</dc:title>
  <dc:creator>Бабенко Ирина Алексеевна</dc:creator>
  <cp:lastModifiedBy>Бабенко Ирина Алексеевна</cp:lastModifiedBy>
  <cp:revision>9</cp:revision>
  <cp:lastPrinted>2020-04-28T08:32:36Z</cp:lastPrinted>
  <dcterms:created xsi:type="dcterms:W3CDTF">2020-04-27T14:23:14Z</dcterms:created>
  <dcterms:modified xsi:type="dcterms:W3CDTF">2020-04-28T08:33:19Z</dcterms:modified>
</cp:coreProperties>
</file>