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83" r:id="rId3"/>
    <p:sldId id="284" r:id="rId4"/>
    <p:sldId id="292" r:id="rId5"/>
    <p:sldId id="286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565E54"/>
    <a:srgbClr val="5F456D"/>
    <a:srgbClr val="3366CC"/>
    <a:srgbClr val="0B5F93"/>
    <a:srgbClr val="99CCFF"/>
    <a:srgbClr val="0C6DA8"/>
    <a:srgbClr val="1086CE"/>
    <a:srgbClr val="FF33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10" autoAdjust="0"/>
    <p:restoredTop sz="94660"/>
  </p:normalViewPr>
  <p:slideViewPr>
    <p:cSldViewPr snapToGrid="0">
      <p:cViewPr>
        <p:scale>
          <a:sx n="77" d="100"/>
          <a:sy n="77" d="100"/>
        </p:scale>
        <p:origin x="-1926" y="-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79802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695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2145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rgbClr val="7CBF33"/>
          </a:solidFill>
          <a:ln>
            <a:solidFill>
              <a:srgbClr val="7CB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9" y="534894"/>
            <a:ext cx="10453624" cy="4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241946" y="5209181"/>
            <a:ext cx="11286699" cy="104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платформа </a:t>
            </a:r>
            <a:r>
              <a:rPr lang="ru-RU" sz="48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онлайн-образования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42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28850" y="247650"/>
            <a:ext cx="7981950" cy="1783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Пригласительный школьный этап </a:t>
            </a:r>
            <a:r>
              <a:rPr lang="ru-RU" sz="4800" b="1" dirty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всероссийской олимпиады школьник</a:t>
            </a:r>
            <a:r>
              <a:rPr lang="ru-RU" sz="48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470786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20 </a:t>
            </a:r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апреля по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 мая 2020 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589562"/>
            <a:ext cx="7622600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обучающиеся 3-10-х классов</a:t>
            </a:r>
            <a:endParaRPr lang="ru-RU" sz="43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497" y="2480221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7" y="4589562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Кто?</a:t>
            </a:r>
            <a:endParaRPr lang="ru-RU" sz="40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247650"/>
            <a:ext cx="1647826" cy="172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219" y="247650"/>
            <a:ext cx="2051321" cy="154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399" y="5585371"/>
            <a:ext cx="85651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математика, биология, химия,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астрономия, 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096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6950" y="169012"/>
            <a:ext cx="94869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Расписание пригласительного тура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Начало </a:t>
            </a:r>
            <a:r>
              <a:rPr lang="ru-RU" sz="32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 в </a:t>
            </a:r>
            <a:r>
              <a:rPr lang="ru-RU" sz="32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15:00 (время московское!)</a:t>
            </a:r>
            <a:endParaRPr lang="ru-RU" sz="32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318237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93602"/>
              </p:ext>
            </p:extLst>
          </p:nvPr>
        </p:nvGraphicFramePr>
        <p:xfrm>
          <a:off x="2113005" y="1477292"/>
          <a:ext cx="9640845" cy="4953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40"/>
                <a:gridCol w="2623739"/>
                <a:gridCol w="1940011"/>
                <a:gridCol w="289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Даты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проведения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Предмет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Классы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момент обучения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Срок подачи заявок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</a:t>
                      </a: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 </a:t>
                      </a: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21-23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22-24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26-28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Астрономия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26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11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27-29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Химия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27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12-14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13-15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14-16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19-21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26-29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Информатика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25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68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486697"/>
            <a:ext cx="92392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Подать 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заявку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одному или нескольким предметам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сайте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://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sochisirius.ru/obuchenie/distant/smena635/3091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В день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проведения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 –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перейти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ссылке, которая откроется в Л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ичном кабинете на сайте,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приступить к решению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 </a:t>
            </a:r>
            <a:r>
              <a:rPr lang="ru-RU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(продолжительность тура по каждому предмету разная: от 1 до 4 часов) </a:t>
            </a:r>
            <a:endParaRPr lang="ru-RU" sz="2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0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190351"/>
            <a:ext cx="923925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В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течение двух недель после окончания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проводятся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видеоразборы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заданий; 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публикуются результаты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0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Победители тура будут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приглашены к участию в следующих дистанционных программах и конкурсных отборах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очные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программы в Центры «Сириус-Сочи» и «Вега-Самара»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9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87351" y="353165"/>
            <a:ext cx="7981950" cy="1541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Бесплатные общедоступные курсы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196079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15 июня 2020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200376"/>
            <a:ext cx="63658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кольники 7- 9-х классов,</a:t>
            </a:r>
          </a:p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едагоги </a:t>
            </a:r>
            <a:endParaRPr lang="ru-RU" sz="40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49" y="2239687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6" y="4269626"/>
            <a:ext cx="2362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Для кого?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400" y="5523815"/>
            <a:ext cx="61558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геометрия, лингвистика,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49" y="126488"/>
            <a:ext cx="1662679" cy="166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0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0" y="677197"/>
            <a:ext cx="9525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Зарегистрироваться на сайте</a:t>
            </a:r>
          </a:p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https://edu.sirius.online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/#/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Пройти обучение на курсах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(от 60 до 120 часов) </a:t>
            </a:r>
          </a:p>
          <a:p>
            <a:endParaRPr lang="ru-RU" sz="40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Выдается электронный сертификат, который  будет учитываться при отборе на очные программы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Центра «Сириус»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199" y="2259210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70316"/>
            <a:ext cx="1733549" cy="172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1450" y="457994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73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azvitie-biznesa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lesDirection_16x9_TP103431346" id="{2E021FAA-F19F-4374-BB87-70577DFAD819}" vid="{E1AA2BE0-B234-4F41-BA7E-DC1D3C8A1211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Razvitie-biznesa</Template>
  <TotalTime>0</TotalTime>
  <Words>330</Words>
  <Application>Microsoft Office PowerPoint</Application>
  <PresentationFormat>Произвольный</PresentationFormat>
  <Paragraphs>93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Razvitie-biznesa</vt:lpstr>
      <vt:lpstr>Презентация PowerPoint</vt:lpstr>
      <vt:lpstr>Пригласительный школьный этап всероссийской олимпиады школьников </vt:lpstr>
      <vt:lpstr>Презентация PowerPoint</vt:lpstr>
      <vt:lpstr>Презентация PowerPoint</vt:lpstr>
      <vt:lpstr>Презентация PowerPoint</vt:lpstr>
      <vt:lpstr>Бесплатные общедоступные курсы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2016-06-16T20:26:59Z</dcterms:created>
  <dcterms:modified xsi:type="dcterms:W3CDTF">2020-04-16T10:35:24Z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